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4" r:id="rId7"/>
    <p:sldId id="266" r:id="rId8"/>
    <p:sldId id="281" r:id="rId9"/>
    <p:sldId id="267" r:id="rId10"/>
    <p:sldId id="311" r:id="rId11"/>
    <p:sldId id="268" r:id="rId12"/>
    <p:sldId id="269" r:id="rId13"/>
    <p:sldId id="270" r:id="rId14"/>
    <p:sldId id="271" r:id="rId15"/>
    <p:sldId id="272" r:id="rId16"/>
    <p:sldId id="301" r:id="rId17"/>
    <p:sldId id="290" r:id="rId18"/>
    <p:sldId id="291" r:id="rId19"/>
    <p:sldId id="273" r:id="rId20"/>
    <p:sldId id="277" r:id="rId21"/>
    <p:sldId id="285" r:id="rId22"/>
    <p:sldId id="300" r:id="rId23"/>
    <p:sldId id="299" r:id="rId24"/>
    <p:sldId id="286" r:id="rId25"/>
    <p:sldId id="292" r:id="rId26"/>
    <p:sldId id="297" r:id="rId27"/>
    <p:sldId id="298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9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2BE5E-9D03-40D5-BA59-B3DEED1F1E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7DFAF5-71FA-4EBD-A74C-69F019A52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B410E7-ACDB-4F09-9476-78E440B97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FCE23-B72A-4A41-A641-3D513011633B}" type="datetimeFigureOut">
              <a:rPr lang="ko-KR" altLang="en-US" smtClean="0"/>
              <a:t>2018-07-26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18982C-2530-4A85-A920-5732E9EA5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21EBFA-FB06-4209-AE29-4434F8373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E4224-AC66-4B27-95F8-FFF1D124D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182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85493-D9D5-412A-B7AA-807437D0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C0270C-F1B4-4889-BEF1-76E63FA64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9C1C53-B598-499C-B813-CBEF5CEB6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FCE23-B72A-4A41-A641-3D513011633B}" type="datetimeFigureOut">
              <a:rPr lang="ko-KR" altLang="en-US" smtClean="0"/>
              <a:t>2018-07-26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71D3E0-8901-4A77-8501-E081CFDA9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408237-7C16-461F-BEBC-0B6FCCFF3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E4224-AC66-4B27-95F8-FFF1D124D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495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4B0FDDD-3197-4B72-B377-DD4153292C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D3662C-E97C-4F19-BE91-43A13468D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63C677-B175-42DE-A893-56A30C60A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FCE23-B72A-4A41-A641-3D513011633B}" type="datetimeFigureOut">
              <a:rPr lang="ko-KR" altLang="en-US" smtClean="0"/>
              <a:t>2018-07-26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06CF30-CB6B-4CD2-9B5C-DCFA8B78D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63B285-12A1-4975-9384-6D50FAF5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E4224-AC66-4B27-95F8-FFF1D124D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30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D2B43-C4AC-4DE7-8E09-B5A12E8EE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40BCA6-B228-466E-8BC1-76EF3C78A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3635A8-76FE-47CA-BBF3-1D1BBCF2B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FCE23-B72A-4A41-A641-3D513011633B}" type="datetimeFigureOut">
              <a:rPr lang="ko-KR" altLang="en-US" smtClean="0"/>
              <a:t>2018-07-26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19D75D-6E5E-4C29-A55F-EB3743EC7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B1D1EF-6056-44BC-B5A9-E278AC5F1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E4224-AC66-4B27-95F8-FFF1D124D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73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FC352-FE7A-4C84-A487-A65A0E90D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26F5AE-B2AB-4104-B786-4A35A00C4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E6BEFF-58B2-4F62-84A2-ECF5341F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FCE23-B72A-4A41-A641-3D513011633B}" type="datetimeFigureOut">
              <a:rPr lang="ko-KR" altLang="en-US" smtClean="0"/>
              <a:t>2018-07-26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69DEB0-2C4E-40FB-B15E-056E0C51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855B4E-E546-44A6-AE66-29EE0C48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E4224-AC66-4B27-95F8-FFF1D124D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72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0077D-DEAB-4AEE-B0DB-FD317F8B2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31077-209D-4FA5-BF66-2C15DD20E5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460A4F-A2DF-41AD-AC42-52627D04F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F664F0-9AB6-4DEC-9144-4464D581D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FCE23-B72A-4A41-A641-3D513011633B}" type="datetimeFigureOut">
              <a:rPr lang="ko-KR" altLang="en-US" smtClean="0"/>
              <a:t>2018-07-26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EC6206-E0A3-4902-BB0B-3BC2C4729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42D3CF-E5A9-4B90-8326-FE121AF3A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E4224-AC66-4B27-95F8-FFF1D124D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51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1842F-FEC0-4320-AFA9-2F7C76BB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B03CD4-EC2D-4B0E-9308-7F5A55945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F5BF99-2A10-44C0-8D1D-5CE59169F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F79E46-3B78-416F-8CA5-9E2977D32D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D449F3-1A7D-4C77-A906-20202EC8ED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495A1F-AF07-4626-9AA6-77F4ACFCE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FCE23-B72A-4A41-A641-3D513011633B}" type="datetimeFigureOut">
              <a:rPr lang="ko-KR" altLang="en-US" smtClean="0"/>
              <a:t>2018-07-26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B2DEAE-5C78-45E9-B9C9-6EDECC0B5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B09F6B-B5AD-42AE-80F5-8A2B59D33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E4224-AC66-4B27-95F8-FFF1D124D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863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772EA-1B0F-4FF6-AC40-75E2D182B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F5B960-A204-4162-8269-20E38241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FCE23-B72A-4A41-A641-3D513011633B}" type="datetimeFigureOut">
              <a:rPr lang="ko-KR" altLang="en-US" smtClean="0"/>
              <a:t>2018-07-26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5959E1-CA63-47ED-BDA9-A8B5A16C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52E0A7-8F3C-4DCA-8591-A4F9240A9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E4224-AC66-4B27-95F8-FFF1D124D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58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F6E396-126D-463A-BDCB-9584B53B0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FCE23-B72A-4A41-A641-3D513011633B}" type="datetimeFigureOut">
              <a:rPr lang="ko-KR" altLang="en-US" smtClean="0"/>
              <a:t>2018-07-26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E91C67-611A-46C9-B8E0-FE391C6B9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2F516D-D303-4E40-8D60-0C42D7AC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E4224-AC66-4B27-95F8-FFF1D124D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02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90A76-EAF9-4D38-8DA8-B6C28866F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95B8D5-8816-4E1B-B4C4-E2FD1750E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13986E-A746-4011-810A-DE627EC57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6AEEE6-DD5C-48A7-A7B6-A1D941284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FCE23-B72A-4A41-A641-3D513011633B}" type="datetimeFigureOut">
              <a:rPr lang="ko-KR" altLang="en-US" smtClean="0"/>
              <a:t>2018-07-26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9E604-51F4-4216-838B-0E43C5842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BB50E8-B621-419F-876E-A97674E8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E4224-AC66-4B27-95F8-FFF1D124D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865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E46943-EF95-49E4-904C-D6B23C0A9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73A51B-AA7D-489D-90E6-DCFC36216E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5DEDF3-0BD8-4F8C-9CB0-F33DFC4BF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9BA33F-D43C-4A12-BBCD-F258EF3B0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FCE23-B72A-4A41-A641-3D513011633B}" type="datetimeFigureOut">
              <a:rPr lang="ko-KR" altLang="en-US" smtClean="0"/>
              <a:t>2018-07-26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4C07ED-86D3-41A3-929A-AC248ECFA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82DCBA-A7B1-4531-AAA4-00B71427E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E4224-AC66-4B27-95F8-FFF1D124D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866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02FE40-BCC5-4211-A580-3AEF9129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6A8C7E-7FAA-4517-83AC-6267A9D1D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6D0444-B663-4B36-869E-9DED3ED83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FCE23-B72A-4A41-A641-3D513011633B}" type="datetimeFigureOut">
              <a:rPr lang="ko-KR" altLang="en-US" smtClean="0"/>
              <a:t>2018-07-26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FE67D8-6A7B-46B8-935C-E564A630ED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9E900B-57BF-4588-8126-616DB8AB3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E4224-AC66-4B27-95F8-FFF1D124D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66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EBB0B6C8-D149-49EE-928B-C445F2B6E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113457"/>
            <a:ext cx="12192000" cy="631086"/>
          </a:xfrm>
        </p:spPr>
        <p:txBody>
          <a:bodyPr>
            <a:noAutofit/>
          </a:bodyPr>
          <a:lstStyle/>
          <a:p>
            <a:r>
              <a:rPr lang="en-US" altLang="ko-KR" sz="5000" b="1" dirty="0"/>
              <a:t>J BLOG </a:t>
            </a:r>
            <a:r>
              <a:rPr lang="ko-KR" altLang="en-US" sz="5000" b="1" dirty="0"/>
              <a:t>스토리 보드</a:t>
            </a:r>
          </a:p>
        </p:txBody>
      </p:sp>
    </p:spTree>
    <p:extLst>
      <p:ext uri="{BB962C8B-B14F-4D97-AF65-F5344CB8AC3E}">
        <p14:creationId xmlns:p14="http://schemas.microsoft.com/office/powerpoint/2010/main" val="4185707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EBB0B6C8-D149-49EE-928B-C445F2B6E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1974"/>
            <a:ext cx="3108960" cy="483326"/>
          </a:xfrm>
        </p:spPr>
        <p:txBody>
          <a:bodyPr/>
          <a:lstStyle/>
          <a:p>
            <a:r>
              <a:rPr lang="en-US" altLang="ko-KR" dirty="0"/>
              <a:t>J </a:t>
            </a:r>
            <a:r>
              <a:rPr lang="en-US" altLang="ko-KR"/>
              <a:t>BLOG </a:t>
            </a:r>
            <a:r>
              <a:rPr lang="ko-KR" altLang="en-US" dirty="0"/>
              <a:t>회원가입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87FA4-062B-4822-A6B2-46D0219E4348}"/>
              </a:ext>
            </a:extLst>
          </p:cNvPr>
          <p:cNvSpPr txBox="1"/>
          <p:nvPr/>
        </p:nvSpPr>
        <p:spPr>
          <a:xfrm>
            <a:off x="10248900" y="2247900"/>
            <a:ext cx="185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#</a:t>
            </a:r>
            <a:r>
              <a:rPr lang="ko-KR" altLang="en-US" sz="1500" dirty="0"/>
              <a:t>중복체크</a:t>
            </a:r>
            <a:endParaRPr lang="en-US" altLang="ko-KR" sz="1500" dirty="0"/>
          </a:p>
          <a:p>
            <a:r>
              <a:rPr lang="en-US" altLang="ko-KR" sz="1500" dirty="0"/>
              <a:t>: </a:t>
            </a:r>
            <a:r>
              <a:rPr lang="ko-KR" altLang="en-US" sz="1500" dirty="0"/>
              <a:t>아이디 중복 시</a:t>
            </a:r>
            <a:endParaRPr lang="en-US" altLang="ko-KR" sz="1500" dirty="0"/>
          </a:p>
          <a:p>
            <a:r>
              <a:rPr lang="ko-KR" altLang="en-US" sz="1500" dirty="0"/>
              <a:t>출력 화면</a:t>
            </a:r>
            <a:endParaRPr lang="en-US" altLang="ko-KR" sz="1500" dirty="0"/>
          </a:p>
          <a:p>
            <a:r>
              <a:rPr lang="en-US" altLang="ko-KR" sz="1500" dirty="0"/>
              <a:t>(Ajax </a:t>
            </a:r>
            <a:r>
              <a:rPr lang="ko-KR" altLang="en-US" sz="1500" dirty="0"/>
              <a:t>구현</a:t>
            </a:r>
            <a:r>
              <a:rPr lang="en-US" altLang="ko-KR" sz="1500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CC3FA7-0F8A-48D3-8DB5-06DF4ABBA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700"/>
            <a:ext cx="10114845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42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6EE5A2B-8C20-44E7-9D31-393EBC6DC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625"/>
            <a:ext cx="4334480" cy="12479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013F8A-D0F3-4F0D-9C1A-3D81E439C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45" y="2412052"/>
            <a:ext cx="4315427" cy="12193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0838C5-4009-404E-A137-404A929DB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183" y="952154"/>
            <a:ext cx="4363059" cy="12384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0CE78B-3EFE-420C-B7C1-A4A189072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015" y="4696002"/>
            <a:ext cx="4315427" cy="12098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010E3FD-12AD-435A-821A-E3C2E6685E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35" y="4408320"/>
            <a:ext cx="4305901" cy="1162212"/>
          </a:xfrm>
          <a:prstGeom prst="rect">
            <a:avLst/>
          </a:prstGeom>
        </p:spPr>
      </p:pic>
      <p:sp>
        <p:nvSpPr>
          <p:cNvPr id="15" name="부제목 14">
            <a:extLst>
              <a:ext uri="{FF2B5EF4-FFF2-40B4-BE49-F238E27FC236}">
                <a16:creationId xmlns:a16="http://schemas.microsoft.com/office/drawing/2014/main" id="{557DBCF6-F68C-4DE6-AA84-E8BE21C59D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078DF636-0D32-4C3E-9DED-F86B1F855DC0}"/>
              </a:ext>
            </a:extLst>
          </p:cNvPr>
          <p:cNvSpPr txBox="1">
            <a:spLocks/>
          </p:cNvSpPr>
          <p:nvPr/>
        </p:nvSpPr>
        <p:spPr>
          <a:xfrm>
            <a:off x="0" y="11974"/>
            <a:ext cx="3108960" cy="483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 BLOG </a:t>
            </a:r>
            <a:r>
              <a:rPr lang="ko-KR" altLang="en-US"/>
              <a:t>회원가입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085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587FA4-062B-4822-A6B2-46D0219E4348}"/>
              </a:ext>
            </a:extLst>
          </p:cNvPr>
          <p:cNvSpPr txBox="1"/>
          <p:nvPr/>
        </p:nvSpPr>
        <p:spPr>
          <a:xfrm>
            <a:off x="10312400" y="1866900"/>
            <a:ext cx="187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#</a:t>
            </a:r>
            <a:r>
              <a:rPr lang="ko-KR" altLang="en-US" sz="1500" dirty="0"/>
              <a:t>회원가입 성공</a:t>
            </a:r>
            <a:r>
              <a:rPr lang="en-US" altLang="ko-KR" sz="1500" dirty="0"/>
              <a:t>:</a:t>
            </a:r>
          </a:p>
          <a:p>
            <a:endParaRPr lang="en-US" altLang="ko-KR" sz="1500" dirty="0"/>
          </a:p>
          <a:p>
            <a:r>
              <a:rPr lang="ko-KR" altLang="en-US" sz="1500" dirty="0"/>
              <a:t>가입 성공 시 아이디와 블로그가 생성되고 세션에 저장된다</a:t>
            </a:r>
            <a:r>
              <a:rPr lang="en-US" altLang="ko-KR" sz="15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B483A3-5DBC-4800-B5C2-7F5AA816E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326"/>
            <a:ext cx="10226442" cy="5752374"/>
          </a:xfrm>
          <a:prstGeom prst="rect">
            <a:avLst/>
          </a:prstGeom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id="{A60DB00F-C4F6-45F1-B0CC-1CA860E39EAE}"/>
              </a:ext>
            </a:extLst>
          </p:cNvPr>
          <p:cNvSpPr txBox="1">
            <a:spLocks/>
          </p:cNvSpPr>
          <p:nvPr/>
        </p:nvSpPr>
        <p:spPr>
          <a:xfrm>
            <a:off x="0" y="11974"/>
            <a:ext cx="3108960" cy="483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 BLOG </a:t>
            </a:r>
            <a:r>
              <a:rPr lang="ko-KR" altLang="en-US"/>
              <a:t>회원가입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4440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587FA4-062B-4822-A6B2-46D0219E4348}"/>
              </a:ext>
            </a:extLst>
          </p:cNvPr>
          <p:cNvSpPr txBox="1"/>
          <p:nvPr/>
        </p:nvSpPr>
        <p:spPr>
          <a:xfrm>
            <a:off x="10312400" y="2019300"/>
            <a:ext cx="187959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#</a:t>
            </a:r>
            <a:r>
              <a:rPr lang="ko-KR" altLang="en-US" sz="1500" dirty="0"/>
              <a:t>로그인</a:t>
            </a:r>
            <a:r>
              <a:rPr lang="en-US" altLang="ko-KR" sz="1500" dirty="0"/>
              <a:t>:</a:t>
            </a:r>
          </a:p>
          <a:p>
            <a:endParaRPr lang="en-US" altLang="ko-KR" sz="1500" dirty="0"/>
          </a:p>
          <a:p>
            <a:r>
              <a:rPr lang="en-US" altLang="ko-KR" sz="1500" dirty="0"/>
              <a:t>Ajax</a:t>
            </a:r>
            <a:r>
              <a:rPr lang="ko-KR" altLang="en-US" sz="1500" dirty="0"/>
              <a:t>를 활용하여</a:t>
            </a:r>
            <a:r>
              <a:rPr lang="en-US" altLang="ko-KR" sz="1500" dirty="0"/>
              <a:t> </a:t>
            </a:r>
            <a:r>
              <a:rPr lang="ko-KR" altLang="en-US" sz="1500" dirty="0"/>
              <a:t>가입된 회원인지 아닌지 여부를 판단한다</a:t>
            </a:r>
            <a:r>
              <a:rPr lang="en-US" altLang="ko-KR" sz="15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80EB86-01FB-4312-B9A9-6EB1FACD1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9600"/>
            <a:ext cx="10169604" cy="5720402"/>
          </a:xfrm>
          <a:prstGeom prst="rect">
            <a:avLst/>
          </a:prstGeom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335B7879-6767-4707-932D-D2162B04004D}"/>
              </a:ext>
            </a:extLst>
          </p:cNvPr>
          <p:cNvSpPr txBox="1">
            <a:spLocks/>
          </p:cNvSpPr>
          <p:nvPr/>
        </p:nvSpPr>
        <p:spPr>
          <a:xfrm>
            <a:off x="0" y="11974"/>
            <a:ext cx="3108960" cy="483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 BLOG </a:t>
            </a:r>
            <a:r>
              <a:rPr lang="ko-KR" altLang="en-US"/>
              <a:t>회원가입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4905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587FA4-062B-4822-A6B2-46D0219E4348}"/>
              </a:ext>
            </a:extLst>
          </p:cNvPr>
          <p:cNvSpPr txBox="1"/>
          <p:nvPr/>
        </p:nvSpPr>
        <p:spPr>
          <a:xfrm>
            <a:off x="9842500" y="1466671"/>
            <a:ext cx="20701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#</a:t>
            </a:r>
            <a:r>
              <a:rPr lang="ko-KR" altLang="en-US" sz="1500" dirty="0"/>
              <a:t>로그인 실패</a:t>
            </a:r>
            <a:r>
              <a:rPr lang="en-US" altLang="ko-KR" sz="1500" dirty="0"/>
              <a:t>:</a:t>
            </a:r>
          </a:p>
          <a:p>
            <a:endParaRPr lang="en-US" altLang="ko-KR" sz="1500" dirty="0"/>
          </a:p>
          <a:p>
            <a:r>
              <a:rPr lang="ko-KR" altLang="en-US" sz="1500" dirty="0"/>
              <a:t>로그인 실패 시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로그인 창에 로그인  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결과가 나타난다</a:t>
            </a:r>
            <a:r>
              <a:rPr lang="en-US" altLang="ko-KR" sz="15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F38BC1-F820-40C3-9498-D6B3A1069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600"/>
            <a:ext cx="9708444" cy="5461000"/>
          </a:xfrm>
          <a:prstGeom prst="rect">
            <a:avLst/>
          </a:prstGeom>
        </p:spPr>
      </p:pic>
      <p:sp>
        <p:nvSpPr>
          <p:cNvPr id="8" name="부제목 2">
            <a:extLst>
              <a:ext uri="{FF2B5EF4-FFF2-40B4-BE49-F238E27FC236}">
                <a16:creationId xmlns:a16="http://schemas.microsoft.com/office/drawing/2014/main" id="{5CC2A4E4-4D8D-4793-8E01-2445AD890F6A}"/>
              </a:ext>
            </a:extLst>
          </p:cNvPr>
          <p:cNvSpPr txBox="1">
            <a:spLocks/>
          </p:cNvSpPr>
          <p:nvPr/>
        </p:nvSpPr>
        <p:spPr>
          <a:xfrm>
            <a:off x="0" y="11974"/>
            <a:ext cx="3108960" cy="483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J BLOG </a:t>
            </a:r>
            <a:r>
              <a:rPr lang="ko-KR" altLang="en-US" dirty="0"/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2825062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EBB0B6C8-D149-49EE-928B-C445F2B6E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108960" cy="483326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JBlog</a:t>
            </a:r>
            <a:r>
              <a:rPr lang="en-US" altLang="ko-KR" dirty="0"/>
              <a:t> </a:t>
            </a:r>
            <a:r>
              <a:rPr lang="ko-KR" altLang="en-US" dirty="0"/>
              <a:t>로그인 후 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87FA4-062B-4822-A6B2-46D0219E4348}"/>
              </a:ext>
            </a:extLst>
          </p:cNvPr>
          <p:cNvSpPr txBox="1"/>
          <p:nvPr/>
        </p:nvSpPr>
        <p:spPr>
          <a:xfrm>
            <a:off x="10312400" y="863600"/>
            <a:ext cx="15621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#BLOG:</a:t>
            </a:r>
          </a:p>
          <a:p>
            <a:r>
              <a:rPr lang="ko-KR" altLang="en-US" sz="1500" dirty="0"/>
              <a:t>블로그 제목 혹은 블로거 검색기능 지원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#</a:t>
            </a:r>
            <a:r>
              <a:rPr lang="en-US" altLang="ko-KR" sz="1500" dirty="0" err="1"/>
              <a:t>MyBLOG</a:t>
            </a:r>
            <a:r>
              <a:rPr lang="en-US" altLang="ko-KR" sz="1500" dirty="0"/>
              <a:t>:</a:t>
            </a:r>
          </a:p>
          <a:p>
            <a:r>
              <a:rPr lang="en-US" altLang="ko-KR" sz="1500" dirty="0"/>
              <a:t>:</a:t>
            </a:r>
            <a:r>
              <a:rPr lang="ko-KR" altLang="en-US" sz="1500" dirty="0"/>
              <a:t>개인 블로그 관리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#</a:t>
            </a:r>
            <a:r>
              <a:rPr lang="ko-KR" altLang="en-US" sz="1500" dirty="0"/>
              <a:t>회원정보수정</a:t>
            </a:r>
            <a:endParaRPr lang="en-US" altLang="ko-KR" sz="1500" dirty="0"/>
          </a:p>
          <a:p>
            <a:r>
              <a:rPr lang="en-US" altLang="ko-KR" sz="1500" dirty="0"/>
              <a:t>: </a:t>
            </a:r>
            <a:r>
              <a:rPr lang="ko-KR" altLang="en-US" sz="1500" dirty="0"/>
              <a:t>회원정보를 수정한다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#</a:t>
            </a:r>
            <a:r>
              <a:rPr lang="ko-KR" altLang="en-US" sz="1500" dirty="0"/>
              <a:t>로그아웃</a:t>
            </a:r>
            <a:endParaRPr lang="en-US" altLang="ko-KR" sz="1500" dirty="0"/>
          </a:p>
          <a:p>
            <a:endParaRPr lang="en-US" altLang="ko-KR" sz="15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7E403C-599E-458F-B700-96A78743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47700"/>
            <a:ext cx="10134600" cy="570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22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EBB0B6C8-D149-49EE-928B-C445F2B6E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2121081" cy="432707"/>
          </a:xfrm>
        </p:spPr>
        <p:txBody>
          <a:bodyPr>
            <a:normAutofit fontScale="92500"/>
          </a:bodyPr>
          <a:lstStyle/>
          <a:p>
            <a:r>
              <a:rPr lang="en-US" altLang="ko-KR" dirty="0" err="1"/>
              <a:t>JBlog</a:t>
            </a:r>
            <a:r>
              <a:rPr lang="en-US" altLang="ko-KR" dirty="0"/>
              <a:t> </a:t>
            </a:r>
            <a:r>
              <a:rPr lang="en-US" altLang="ko-KR" dirty="0" err="1"/>
              <a:t>MyPage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87FA4-062B-4822-A6B2-46D0219E4348}"/>
              </a:ext>
            </a:extLst>
          </p:cNvPr>
          <p:cNvSpPr txBox="1"/>
          <p:nvPr/>
        </p:nvSpPr>
        <p:spPr>
          <a:xfrm>
            <a:off x="10198100" y="2413000"/>
            <a:ext cx="18796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#</a:t>
            </a:r>
            <a:r>
              <a:rPr lang="en-US" altLang="ko-KR" sz="1500" dirty="0" err="1"/>
              <a:t>MyPage</a:t>
            </a:r>
            <a:r>
              <a:rPr lang="en-US" altLang="ko-KR" sz="1500" dirty="0"/>
              <a:t>:</a:t>
            </a:r>
          </a:p>
          <a:p>
            <a:r>
              <a:rPr lang="ko-KR" altLang="en-US" sz="1500" dirty="0"/>
              <a:t>회원정보 확인 및 수정이 가능한 화면이다</a:t>
            </a:r>
            <a:endParaRPr lang="en-US" altLang="ko-KR" sz="1500" dirty="0"/>
          </a:p>
          <a:p>
            <a:endParaRPr lang="en-US" altLang="ko-KR" sz="15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823F8A-8009-4059-B5F5-5BB88CA9F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900"/>
            <a:ext cx="10069689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87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587FA4-062B-4822-A6B2-46D0219E4348}"/>
              </a:ext>
            </a:extLst>
          </p:cNvPr>
          <p:cNvSpPr txBox="1"/>
          <p:nvPr/>
        </p:nvSpPr>
        <p:spPr>
          <a:xfrm>
            <a:off x="10172700" y="1257300"/>
            <a:ext cx="187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#</a:t>
            </a:r>
            <a:r>
              <a:rPr lang="ko-KR" altLang="en-US" sz="1500" dirty="0"/>
              <a:t>첫 화면</a:t>
            </a:r>
            <a:r>
              <a:rPr lang="en-US" altLang="ko-KR" sz="1500" dirty="0"/>
              <a:t>:</a:t>
            </a:r>
          </a:p>
          <a:p>
            <a:r>
              <a:rPr lang="ko-KR" altLang="en-US" sz="1500" dirty="0"/>
              <a:t>회원 가입 후 내 블로그 관리 첫 화면이다</a:t>
            </a:r>
            <a:r>
              <a:rPr lang="en-US" altLang="ko-KR" sz="1500" dirty="0"/>
              <a:t>.</a:t>
            </a:r>
          </a:p>
          <a:p>
            <a:r>
              <a:rPr lang="ko-KR" altLang="en-US" sz="1500" dirty="0"/>
              <a:t>미 분류 카테고리가 존재한다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endParaRPr lang="en-US" altLang="ko-KR" sz="15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880471-4834-44C3-9F20-3BE4D895A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6900"/>
            <a:ext cx="10024534" cy="5638800"/>
          </a:xfrm>
          <a:prstGeom prst="rect">
            <a:avLst/>
          </a:prstGeom>
        </p:spPr>
      </p:pic>
      <p:sp>
        <p:nvSpPr>
          <p:cNvPr id="7" name="부제목 6">
            <a:extLst>
              <a:ext uri="{FF2B5EF4-FFF2-40B4-BE49-F238E27FC236}">
                <a16:creationId xmlns:a16="http://schemas.microsoft.com/office/drawing/2014/main" id="{5FA12BA3-709C-47B1-85FA-2300B070CF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6FFBC4E1-F64F-4F47-93B8-E9EFE452D9D3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270256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 BLOG MyBlog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8555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587FA4-062B-4822-A6B2-46D0219E4348}"/>
              </a:ext>
            </a:extLst>
          </p:cNvPr>
          <p:cNvSpPr txBox="1"/>
          <p:nvPr/>
        </p:nvSpPr>
        <p:spPr>
          <a:xfrm>
            <a:off x="8597900" y="2182505"/>
            <a:ext cx="21082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#</a:t>
            </a:r>
            <a:r>
              <a:rPr lang="ko-KR" altLang="en-US" sz="1500" dirty="0"/>
              <a:t>포스트가 게시되지 않았을 때 </a:t>
            </a:r>
            <a:endParaRPr lang="en-US" altLang="ko-KR" sz="1500" dirty="0"/>
          </a:p>
          <a:p>
            <a:r>
              <a:rPr lang="ko-KR" altLang="en-US" sz="1500" dirty="0"/>
              <a:t>댓글 혹은</a:t>
            </a:r>
            <a:endParaRPr lang="en-US" altLang="ko-KR" sz="1500" dirty="0"/>
          </a:p>
          <a:p>
            <a:r>
              <a:rPr lang="ko-KR" altLang="en-US" sz="1500" dirty="0"/>
              <a:t>댓글목록을 볼 수 가 없다</a:t>
            </a:r>
            <a:endParaRPr lang="en-US" altLang="ko-KR" sz="1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33C276-B1DD-48A1-9725-27D5FCD55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565" y="5105399"/>
            <a:ext cx="4258269" cy="11907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73B085-9423-441E-80A1-B169A06C2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66" y="1157205"/>
            <a:ext cx="6524978" cy="3670300"/>
          </a:xfrm>
          <a:prstGeom prst="rect">
            <a:avLst/>
          </a:prstGeom>
        </p:spPr>
      </p:pic>
      <p:sp>
        <p:nvSpPr>
          <p:cNvPr id="7" name="부제목 6">
            <a:extLst>
              <a:ext uri="{FF2B5EF4-FFF2-40B4-BE49-F238E27FC236}">
                <a16:creationId xmlns:a16="http://schemas.microsoft.com/office/drawing/2014/main" id="{F73DE40F-928B-4213-89D4-1BA6701832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5A1D970A-A582-49FA-9838-7E21B6464957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270256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 BLOG MyBlog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016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587FA4-062B-4822-A6B2-46D0219E4348}"/>
              </a:ext>
            </a:extLst>
          </p:cNvPr>
          <p:cNvSpPr txBox="1"/>
          <p:nvPr/>
        </p:nvSpPr>
        <p:spPr>
          <a:xfrm>
            <a:off x="10047111" y="241663"/>
            <a:ext cx="2144889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#</a:t>
            </a:r>
            <a:r>
              <a:rPr lang="ko-KR" altLang="en-US" sz="1500" dirty="0"/>
              <a:t>포스트</a:t>
            </a:r>
            <a:endParaRPr lang="en-US" altLang="ko-KR" sz="1500" dirty="0"/>
          </a:p>
          <a:p>
            <a:r>
              <a:rPr lang="en-US" altLang="ko-KR" sz="1500" dirty="0"/>
              <a:t>:</a:t>
            </a:r>
            <a:r>
              <a:rPr lang="ko-KR" altLang="en-US" sz="1500" dirty="0"/>
              <a:t>포스트 목록의 가장 최신 글이 보인다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#</a:t>
            </a:r>
            <a:r>
              <a:rPr lang="ko-KR" altLang="en-US" sz="1500" dirty="0"/>
              <a:t>포스트목록</a:t>
            </a:r>
            <a:endParaRPr lang="en-US" altLang="ko-KR" sz="1500" dirty="0"/>
          </a:p>
          <a:p>
            <a:r>
              <a:rPr lang="en-US" altLang="ko-KR" sz="1500" dirty="0"/>
              <a:t>: </a:t>
            </a:r>
            <a:r>
              <a:rPr lang="ko-KR" altLang="en-US" sz="1500" dirty="0"/>
              <a:t>포스트 </a:t>
            </a:r>
            <a:r>
              <a:rPr lang="en-US" altLang="ko-KR" sz="1500" dirty="0"/>
              <a:t>3</a:t>
            </a:r>
            <a:r>
              <a:rPr lang="ko-KR" altLang="en-US" sz="1500" dirty="0"/>
              <a:t>개 </a:t>
            </a:r>
            <a:endParaRPr lang="en-US" altLang="ko-KR" sz="1500" dirty="0"/>
          </a:p>
          <a:p>
            <a:r>
              <a:rPr lang="ko-KR" altLang="en-US" sz="1500" dirty="0" err="1"/>
              <a:t>페이징</a:t>
            </a:r>
            <a:r>
              <a:rPr lang="ko-KR" altLang="en-US" sz="1500" dirty="0"/>
              <a:t> 목록 </a:t>
            </a:r>
            <a:r>
              <a:rPr lang="en-US" altLang="ko-KR" sz="1500" dirty="0"/>
              <a:t>5</a:t>
            </a:r>
            <a:r>
              <a:rPr lang="ko-KR" altLang="en-US" sz="1500" dirty="0"/>
              <a:t>개로 카테고리 별 포스트 목록을 볼 수 있다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#</a:t>
            </a:r>
            <a:r>
              <a:rPr lang="ko-KR" altLang="en-US" sz="1500" dirty="0"/>
              <a:t>카테고리</a:t>
            </a:r>
            <a:endParaRPr lang="en-US" altLang="ko-KR" sz="1500" dirty="0"/>
          </a:p>
          <a:p>
            <a:r>
              <a:rPr lang="en-US" altLang="ko-KR" sz="1500" dirty="0"/>
              <a:t>: </a:t>
            </a:r>
            <a:r>
              <a:rPr lang="ko-KR" altLang="en-US" sz="1500" dirty="0"/>
              <a:t>유저가 등록한 카테고리가 등록되며 첫 회원가입시 미 분류 목록만 보이게 된다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#</a:t>
            </a:r>
            <a:r>
              <a:rPr lang="ko-KR" altLang="en-US" sz="1500" dirty="0"/>
              <a:t>댓글쓰기</a:t>
            </a:r>
            <a:endParaRPr lang="en-US" altLang="ko-KR" sz="1500" dirty="0"/>
          </a:p>
          <a:p>
            <a:r>
              <a:rPr lang="en-US" altLang="ko-KR" sz="1500" dirty="0"/>
              <a:t>: </a:t>
            </a:r>
            <a:r>
              <a:rPr lang="ko-KR" altLang="en-US" sz="1500" dirty="0"/>
              <a:t>댓글쓰기 버튼 클릭 시 댓글 화면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#</a:t>
            </a:r>
            <a:r>
              <a:rPr lang="ko-KR" altLang="en-US" sz="1500" dirty="0"/>
              <a:t>댓글목록</a:t>
            </a:r>
            <a:endParaRPr lang="en-US" altLang="ko-KR" sz="1500" dirty="0"/>
          </a:p>
          <a:p>
            <a:r>
              <a:rPr lang="en-US" altLang="ko-KR" sz="1500" dirty="0"/>
              <a:t>: </a:t>
            </a:r>
            <a:r>
              <a:rPr lang="ko-KR" altLang="en-US" sz="1500" dirty="0"/>
              <a:t>댓글목록 클릭 시 댓글목록 출력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#</a:t>
            </a:r>
            <a:r>
              <a:rPr lang="ko-KR" altLang="en-US" sz="1500" dirty="0"/>
              <a:t>내 블로그관리</a:t>
            </a:r>
            <a:endParaRPr lang="en-US" altLang="ko-KR" sz="1500" dirty="0"/>
          </a:p>
          <a:p>
            <a:r>
              <a:rPr lang="en-US" altLang="ko-KR" sz="1500" dirty="0"/>
              <a:t>: </a:t>
            </a:r>
            <a:r>
              <a:rPr lang="ko-KR" altLang="en-US" sz="1500" dirty="0"/>
              <a:t>본인의 블로그를 관리할 수 있다</a:t>
            </a:r>
            <a:r>
              <a:rPr lang="en-US" altLang="ko-KR" sz="15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0BE3F4-E9FD-4D79-99B6-2E3330B15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250"/>
            <a:ext cx="10047111" cy="5651500"/>
          </a:xfrm>
          <a:prstGeom prst="rect">
            <a:avLst/>
          </a:prstGeom>
        </p:spPr>
      </p:pic>
      <p:sp>
        <p:nvSpPr>
          <p:cNvPr id="8" name="부제목 2">
            <a:extLst>
              <a:ext uri="{FF2B5EF4-FFF2-40B4-BE49-F238E27FC236}">
                <a16:creationId xmlns:a16="http://schemas.microsoft.com/office/drawing/2014/main" id="{2CE2F2E9-4F2E-4397-B9A3-926725BDB168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270256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 BLOG MyBlog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4631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EBB0B6C8-D149-49EE-928B-C445F2B6E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1"/>
            <a:ext cx="12192000" cy="483327"/>
          </a:xfrm>
        </p:spPr>
        <p:txBody>
          <a:bodyPr/>
          <a:lstStyle/>
          <a:p>
            <a:r>
              <a:rPr lang="en-US" altLang="ko-KR" dirty="0"/>
              <a:t>Database ERD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57968C-6520-4903-B488-9A9EB227D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76" y="421107"/>
            <a:ext cx="8762830" cy="6436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F967A-16F5-404A-9576-F65D42BC4B69}"/>
              </a:ext>
            </a:extLst>
          </p:cNvPr>
          <p:cNvSpPr txBox="1"/>
          <p:nvPr/>
        </p:nvSpPr>
        <p:spPr>
          <a:xfrm>
            <a:off x="9289524" y="1638807"/>
            <a:ext cx="2670858" cy="266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 이름</a:t>
            </a:r>
            <a:endParaRPr lang="en-US" altLang="ko-KR" dirty="0"/>
          </a:p>
          <a:p>
            <a:r>
              <a:rPr lang="en-US" altLang="ko-KR" dirty="0"/>
              <a:t>:</a:t>
            </a:r>
            <a:r>
              <a:rPr lang="en-US" altLang="ko-KR" dirty="0" err="1"/>
              <a:t>blogReadMale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베이스</a:t>
            </a:r>
            <a:endParaRPr lang="en-US" altLang="ko-KR" dirty="0"/>
          </a:p>
          <a:p>
            <a:r>
              <a:rPr lang="en-US" altLang="ko-KR" dirty="0"/>
              <a:t>:8.0.11 MySQL</a:t>
            </a:r>
          </a:p>
          <a:p>
            <a:endParaRPr lang="en-US" altLang="ko-KR" dirty="0"/>
          </a:p>
          <a:p>
            <a:r>
              <a:rPr lang="ko-KR" altLang="en-US" dirty="0"/>
              <a:t>데이터베이스명</a:t>
            </a:r>
            <a:endParaRPr lang="en-US" altLang="ko-KR" dirty="0"/>
          </a:p>
          <a:p>
            <a:r>
              <a:rPr lang="en-US" altLang="ko-KR" dirty="0"/>
              <a:t>:</a:t>
            </a:r>
            <a:r>
              <a:rPr lang="en-US" altLang="ko-KR" dirty="0" err="1"/>
              <a:t>brm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981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EBB0B6C8-D149-49EE-928B-C445F2B6E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12700"/>
            <a:ext cx="2702560" cy="520700"/>
          </a:xfrm>
        </p:spPr>
        <p:txBody>
          <a:bodyPr/>
          <a:lstStyle/>
          <a:p>
            <a:r>
              <a:rPr lang="en-US" altLang="ko-KR" dirty="0"/>
              <a:t>J BLOG </a:t>
            </a:r>
            <a:r>
              <a:rPr lang="en-US" altLang="ko-KR" dirty="0" err="1"/>
              <a:t>MyBlog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87FA4-062B-4822-A6B2-46D0219E4348}"/>
              </a:ext>
            </a:extLst>
          </p:cNvPr>
          <p:cNvSpPr txBox="1"/>
          <p:nvPr/>
        </p:nvSpPr>
        <p:spPr>
          <a:xfrm>
            <a:off x="10287000" y="2362200"/>
            <a:ext cx="15621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#</a:t>
            </a:r>
            <a:r>
              <a:rPr lang="ko-KR" altLang="en-US" sz="1500" dirty="0"/>
              <a:t>댓글 </a:t>
            </a:r>
            <a:r>
              <a:rPr lang="ko-KR" altLang="en-US" sz="1500" dirty="0" err="1"/>
              <a:t>클릭시</a:t>
            </a:r>
            <a:r>
              <a:rPr lang="ko-KR" altLang="en-US" sz="1500" dirty="0"/>
              <a:t> 화면</a:t>
            </a:r>
            <a:endParaRPr lang="en-US" altLang="ko-KR" sz="1500" dirty="0"/>
          </a:p>
          <a:p>
            <a:endParaRPr lang="en-US" altLang="ko-KR" sz="1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346DCC-84CF-4236-9CBF-DCDF9E07C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347"/>
            <a:ext cx="9721935" cy="54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01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587FA4-062B-4822-A6B2-46D0219E4348}"/>
              </a:ext>
            </a:extLst>
          </p:cNvPr>
          <p:cNvSpPr txBox="1"/>
          <p:nvPr/>
        </p:nvSpPr>
        <p:spPr>
          <a:xfrm>
            <a:off x="10337800" y="2260600"/>
            <a:ext cx="1562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#</a:t>
            </a:r>
            <a:r>
              <a:rPr lang="ko-KR" altLang="en-US" sz="1500" dirty="0"/>
              <a:t>댓글 목록 클릭 시 화면</a:t>
            </a:r>
            <a:endParaRPr lang="en-US" altLang="ko-KR" sz="1500" dirty="0"/>
          </a:p>
          <a:p>
            <a:r>
              <a:rPr lang="en-US" altLang="ko-KR" sz="1500" dirty="0"/>
              <a:t>: </a:t>
            </a:r>
            <a:r>
              <a:rPr lang="ko-KR" altLang="en-US" sz="1500" dirty="0"/>
              <a:t>본인이 작성한 댓글이 아닐 경우 댓글 삭제가 불가능하다</a:t>
            </a:r>
            <a:r>
              <a:rPr lang="en-US" altLang="ko-KR" sz="15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0BDFB6-8C4B-483A-9B62-FC6D06735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358"/>
            <a:ext cx="10118158" cy="5691464"/>
          </a:xfrm>
          <a:prstGeom prst="rect">
            <a:avLst/>
          </a:prstGeom>
        </p:spPr>
      </p:pic>
      <p:sp>
        <p:nvSpPr>
          <p:cNvPr id="6" name="부제목 5">
            <a:extLst>
              <a:ext uri="{FF2B5EF4-FFF2-40B4-BE49-F238E27FC236}">
                <a16:creationId xmlns:a16="http://schemas.microsoft.com/office/drawing/2014/main" id="{36330904-6014-4BCE-B37C-EEB46DB4B6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FC1F79C9-BBF4-4921-83A2-76B158A8D1D9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270256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 BLOG MyBlog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977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587FA4-062B-4822-A6B2-46D0219E4348}"/>
              </a:ext>
            </a:extLst>
          </p:cNvPr>
          <p:cNvSpPr txBox="1"/>
          <p:nvPr/>
        </p:nvSpPr>
        <p:spPr>
          <a:xfrm>
            <a:off x="10312400" y="863600"/>
            <a:ext cx="1562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#</a:t>
            </a:r>
            <a:r>
              <a:rPr lang="ko-KR" altLang="en-US" sz="1500" dirty="0" err="1"/>
              <a:t>페이징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: </a:t>
            </a:r>
            <a:r>
              <a:rPr lang="ko-KR" altLang="en-US" sz="1500" dirty="0"/>
              <a:t>글목록은 </a:t>
            </a:r>
            <a:r>
              <a:rPr lang="en-US" altLang="ko-KR" sz="1500" dirty="0"/>
              <a:t>3</a:t>
            </a:r>
            <a:r>
              <a:rPr lang="ko-KR" altLang="en-US" sz="1500" dirty="0"/>
              <a:t>개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 err="1"/>
              <a:t>페이징</a:t>
            </a:r>
            <a:r>
              <a:rPr lang="ko-KR" altLang="en-US" sz="1500" dirty="0"/>
              <a:t> 목록은 </a:t>
            </a:r>
            <a:r>
              <a:rPr lang="en-US" altLang="ko-KR" sz="1500" dirty="0"/>
              <a:t>5</a:t>
            </a:r>
            <a:r>
              <a:rPr lang="ko-KR" altLang="en-US" sz="1500" dirty="0"/>
              <a:t>개이다</a:t>
            </a:r>
            <a:r>
              <a:rPr lang="en-US" altLang="ko-KR" sz="1500" dirty="0"/>
              <a:t>.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D7D2C73D-4FD7-4419-8F89-595A97CD22CD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270256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J BLOG </a:t>
            </a:r>
            <a:r>
              <a:rPr lang="en-US" altLang="ko-KR" dirty="0" err="1"/>
              <a:t>MyBlog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619A3C-1898-4993-99BF-68B3C8B18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10160000" cy="57150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9807198-5368-4CB3-9660-972C271066E1}"/>
              </a:ext>
            </a:extLst>
          </p:cNvPr>
          <p:cNvCxnSpPr/>
          <p:nvPr/>
        </p:nvCxnSpPr>
        <p:spPr>
          <a:xfrm>
            <a:off x="1244600" y="4940300"/>
            <a:ext cx="749300" cy="952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276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587FA4-062B-4822-A6B2-46D0219E4348}"/>
              </a:ext>
            </a:extLst>
          </p:cNvPr>
          <p:cNvSpPr txBox="1"/>
          <p:nvPr/>
        </p:nvSpPr>
        <p:spPr>
          <a:xfrm>
            <a:off x="10325100" y="2819400"/>
            <a:ext cx="1562100" cy="3231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#</a:t>
            </a:r>
            <a:r>
              <a:rPr lang="ko-KR" altLang="en-US" sz="1500" dirty="0" err="1"/>
              <a:t>페이징</a:t>
            </a:r>
            <a:r>
              <a:rPr lang="ko-KR" altLang="en-US" sz="1500" dirty="0"/>
              <a:t> 화면 </a:t>
            </a:r>
            <a:r>
              <a:rPr lang="en-US" altLang="ko-KR" sz="1500" dirty="0"/>
              <a:t>2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D7D2C73D-4FD7-4419-8F89-595A97CD22CD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270256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J BLOG </a:t>
            </a:r>
            <a:r>
              <a:rPr lang="en-US" altLang="ko-KR" dirty="0" err="1"/>
              <a:t>MyBlog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1131B4-F6ED-41A1-8FBD-F33725CA1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55650"/>
            <a:ext cx="10080977" cy="567055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1287C30-10CE-4B40-BD1B-CC86A0880466}"/>
              </a:ext>
            </a:extLst>
          </p:cNvPr>
          <p:cNvCxnSpPr/>
          <p:nvPr/>
        </p:nvCxnSpPr>
        <p:spPr>
          <a:xfrm>
            <a:off x="939800" y="4711700"/>
            <a:ext cx="1066800" cy="1397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845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587FA4-062B-4822-A6B2-46D0219E4348}"/>
              </a:ext>
            </a:extLst>
          </p:cNvPr>
          <p:cNvSpPr txBox="1"/>
          <p:nvPr/>
        </p:nvSpPr>
        <p:spPr>
          <a:xfrm>
            <a:off x="9283700" y="1308100"/>
            <a:ext cx="2298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#</a:t>
            </a:r>
            <a:r>
              <a:rPr lang="ko-KR" altLang="en-US" sz="1500" dirty="0"/>
              <a:t>카테고리</a:t>
            </a:r>
            <a:endParaRPr lang="en-US" altLang="ko-KR" sz="1500" dirty="0"/>
          </a:p>
          <a:p>
            <a:r>
              <a:rPr lang="en-US" altLang="ko-KR" sz="1500" dirty="0"/>
              <a:t>: </a:t>
            </a:r>
            <a:r>
              <a:rPr lang="ko-KR" altLang="en-US" sz="1500" dirty="0"/>
              <a:t>카테고리 목록 클릭 시 </a:t>
            </a:r>
            <a:endParaRPr lang="en-US" altLang="ko-KR" sz="1500" dirty="0"/>
          </a:p>
          <a:p>
            <a:r>
              <a:rPr lang="ko-KR" altLang="en-US" sz="1500" dirty="0"/>
              <a:t>해당 카테고리의 포스트 목록이 출력된다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(</a:t>
            </a:r>
            <a:r>
              <a:rPr lang="ko-KR" altLang="en-US" sz="1500" dirty="0"/>
              <a:t>스타크래프트 클릭 시 화면</a:t>
            </a:r>
            <a:r>
              <a:rPr lang="en-US" altLang="ko-KR" sz="1500" dirty="0"/>
              <a:t>)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21927740-D24D-48B4-9A2E-7DA6F2087EA3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270256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J BLOG </a:t>
            </a:r>
            <a:r>
              <a:rPr lang="en-US" altLang="ko-KR" dirty="0" err="1"/>
              <a:t>MyBlog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CC73F1-150B-49FE-9057-43BAA1778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648"/>
            <a:ext cx="8953500" cy="612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94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587FA4-062B-4822-A6B2-46D0219E4348}"/>
              </a:ext>
            </a:extLst>
          </p:cNvPr>
          <p:cNvSpPr txBox="1"/>
          <p:nvPr/>
        </p:nvSpPr>
        <p:spPr>
          <a:xfrm>
            <a:off x="9105900" y="3035300"/>
            <a:ext cx="208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#</a:t>
            </a:r>
            <a:r>
              <a:rPr lang="ko-KR" altLang="en-US" sz="1500" dirty="0"/>
              <a:t>축구 카테고리 클릭 시 화면</a:t>
            </a:r>
            <a:endParaRPr lang="en-US" altLang="ko-KR" sz="1500" dirty="0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D7D2C73D-4FD7-4419-8F89-595A97CD22CD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270256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J BLOG </a:t>
            </a:r>
            <a:r>
              <a:rPr lang="en-US" altLang="ko-KR" dirty="0" err="1"/>
              <a:t>MyBlog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B9DA17-5006-449C-8F5F-4B93220FC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420"/>
            <a:ext cx="8496300" cy="62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99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2">
            <a:extLst>
              <a:ext uri="{FF2B5EF4-FFF2-40B4-BE49-F238E27FC236}">
                <a16:creationId xmlns:a16="http://schemas.microsoft.com/office/drawing/2014/main" id="{D7D2C73D-4FD7-4419-8F89-595A97CD22CD}"/>
              </a:ext>
            </a:extLst>
          </p:cNvPr>
          <p:cNvSpPr txBox="1">
            <a:spLocks/>
          </p:cNvSpPr>
          <p:nvPr/>
        </p:nvSpPr>
        <p:spPr>
          <a:xfrm>
            <a:off x="4251960" y="2603500"/>
            <a:ext cx="3688080" cy="2171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800" dirty="0"/>
              <a:t>내 블로그 관리</a:t>
            </a:r>
          </a:p>
        </p:txBody>
      </p:sp>
    </p:spTree>
    <p:extLst>
      <p:ext uri="{BB962C8B-B14F-4D97-AF65-F5344CB8AC3E}">
        <p14:creationId xmlns:p14="http://schemas.microsoft.com/office/powerpoint/2010/main" val="2832397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587FA4-062B-4822-A6B2-46D0219E4348}"/>
              </a:ext>
            </a:extLst>
          </p:cNvPr>
          <p:cNvSpPr txBox="1"/>
          <p:nvPr/>
        </p:nvSpPr>
        <p:spPr>
          <a:xfrm>
            <a:off x="10053127" y="1397000"/>
            <a:ext cx="193567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#</a:t>
            </a:r>
            <a:r>
              <a:rPr lang="ko-KR" altLang="en-US" sz="1500" dirty="0"/>
              <a:t>내 블로그 관리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: </a:t>
            </a:r>
            <a:r>
              <a:rPr lang="ko-KR" altLang="en-US" sz="1500" dirty="0"/>
              <a:t>내 블로그 관리 화면을 통해 블로그 메인 사진</a:t>
            </a:r>
            <a:r>
              <a:rPr lang="en-US" altLang="ko-KR" sz="1500" dirty="0"/>
              <a:t>, </a:t>
            </a:r>
            <a:r>
              <a:rPr lang="ko-KR" altLang="en-US" sz="1500" dirty="0"/>
              <a:t>카테고리</a:t>
            </a:r>
            <a:r>
              <a:rPr lang="en-US" altLang="ko-KR" sz="1500" dirty="0"/>
              <a:t>, </a:t>
            </a:r>
            <a:r>
              <a:rPr lang="ko-KR" altLang="en-US" sz="1500" dirty="0"/>
              <a:t>포스트 작성 등을 관리할 수 있다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Spring </a:t>
            </a:r>
            <a:r>
              <a:rPr lang="ko-KR" altLang="en-US" sz="1500" dirty="0" err="1"/>
              <a:t>인터셉터를</a:t>
            </a:r>
            <a:r>
              <a:rPr lang="ko-KR" altLang="en-US" sz="1500" dirty="0"/>
              <a:t> 활용하여 로그인 하지 않은 유저와 또한 다른 아이디를 가진 유저들의 접근 차단을 구현</a:t>
            </a:r>
            <a:endParaRPr lang="en-US" altLang="ko-KR" sz="1500" dirty="0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D7D2C73D-4FD7-4419-8F89-595A97CD22CD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270256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내 블로그 관리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691D23-E6E9-44AB-A69B-AB8C68A37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938827" cy="559059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2464BA9-7266-4018-85D1-E6DF59AE7D4A}"/>
              </a:ext>
            </a:extLst>
          </p:cNvPr>
          <p:cNvCxnSpPr/>
          <p:nvPr/>
        </p:nvCxnSpPr>
        <p:spPr>
          <a:xfrm>
            <a:off x="6540500" y="464720"/>
            <a:ext cx="419100" cy="635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685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587FA4-062B-4822-A6B2-46D0219E4348}"/>
              </a:ext>
            </a:extLst>
          </p:cNvPr>
          <p:cNvSpPr txBox="1"/>
          <p:nvPr/>
        </p:nvSpPr>
        <p:spPr>
          <a:xfrm>
            <a:off x="10312400" y="863600"/>
            <a:ext cx="1562100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#</a:t>
            </a:r>
            <a:r>
              <a:rPr lang="ko-KR" altLang="en-US" sz="1500" dirty="0"/>
              <a:t>내 블로그 관리 메인 화면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#</a:t>
            </a:r>
            <a:r>
              <a:rPr lang="ko-KR" altLang="en-US" sz="1500" dirty="0"/>
              <a:t>기본설정</a:t>
            </a:r>
            <a:endParaRPr lang="en-US" altLang="ko-KR" sz="1500" dirty="0"/>
          </a:p>
          <a:p>
            <a:r>
              <a:rPr lang="en-US" altLang="ko-KR" sz="1500" dirty="0"/>
              <a:t>: </a:t>
            </a:r>
            <a:r>
              <a:rPr lang="ko-KR" altLang="en-US" sz="1500" dirty="0"/>
              <a:t>사진 변경 및 블로그 제목을 변경할 수 있다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#</a:t>
            </a:r>
            <a:r>
              <a:rPr lang="ko-KR" altLang="en-US" sz="1500" dirty="0"/>
              <a:t>카테고리</a:t>
            </a:r>
            <a:endParaRPr lang="en-US" altLang="ko-KR" sz="1500" dirty="0"/>
          </a:p>
          <a:p>
            <a:r>
              <a:rPr lang="en-US" altLang="ko-KR" sz="1500" dirty="0"/>
              <a:t>: </a:t>
            </a:r>
            <a:r>
              <a:rPr lang="ko-KR" altLang="en-US" sz="1500" dirty="0"/>
              <a:t>카테고리 추가 및 삭제가 가능하다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#</a:t>
            </a:r>
            <a:r>
              <a:rPr lang="ko-KR" altLang="en-US" sz="1500" dirty="0"/>
              <a:t>글 작성</a:t>
            </a:r>
            <a:endParaRPr lang="en-US" altLang="ko-KR" sz="1500" dirty="0"/>
          </a:p>
          <a:p>
            <a:r>
              <a:rPr lang="en-US" altLang="ko-KR" sz="1500" dirty="0"/>
              <a:t>: </a:t>
            </a:r>
            <a:r>
              <a:rPr lang="ko-KR" altLang="en-US" sz="1500" dirty="0"/>
              <a:t>카테고리 별 포스트 작성이 가능하다</a:t>
            </a:r>
            <a:r>
              <a:rPr lang="en-US" altLang="ko-KR" sz="1500" dirty="0"/>
              <a:t>.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D7D2C73D-4FD7-4419-8F89-595A97CD22CD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270256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내 블로그 관리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118008-96CE-453E-BA8A-FDBC1B4FB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0"/>
            <a:ext cx="10024533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587FA4-062B-4822-A6B2-46D0219E4348}"/>
              </a:ext>
            </a:extLst>
          </p:cNvPr>
          <p:cNvSpPr txBox="1"/>
          <p:nvPr/>
        </p:nvSpPr>
        <p:spPr>
          <a:xfrm>
            <a:off x="10109200" y="1955800"/>
            <a:ext cx="15621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#</a:t>
            </a:r>
            <a:r>
              <a:rPr lang="ko-KR" altLang="en-US" sz="1500" dirty="0"/>
              <a:t>사진 선택 시 변경할 사진이 출력 된다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#</a:t>
            </a:r>
            <a:r>
              <a:rPr lang="ko-KR" altLang="en-US" sz="1500" dirty="0"/>
              <a:t>사진 만 변경할 수 도 있고</a:t>
            </a:r>
            <a:endParaRPr lang="en-US" altLang="ko-KR" sz="1500" dirty="0"/>
          </a:p>
          <a:p>
            <a:r>
              <a:rPr lang="ko-KR" altLang="en-US" sz="1500" dirty="0"/>
              <a:t>블로그 제목만 </a:t>
            </a:r>
            <a:endParaRPr lang="en-US" altLang="ko-KR" sz="1500" dirty="0"/>
          </a:p>
          <a:p>
            <a:r>
              <a:rPr lang="ko-KR" altLang="en-US" sz="1500" dirty="0"/>
              <a:t>변경도 가능하다</a:t>
            </a:r>
            <a:r>
              <a:rPr lang="en-US" altLang="ko-KR" sz="1500" dirty="0"/>
              <a:t>.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D7D2C73D-4FD7-4419-8F89-595A97CD22CD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270256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내 블로그 관리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648CC4-2C4E-4B72-A096-C5EDE9C8A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400"/>
            <a:ext cx="9843911" cy="553720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4B5DB78-2392-4A44-8039-D2EC7BF55680}"/>
              </a:ext>
            </a:extLst>
          </p:cNvPr>
          <p:cNvCxnSpPr/>
          <p:nvPr/>
        </p:nvCxnSpPr>
        <p:spPr>
          <a:xfrm flipH="1">
            <a:off x="2400300" y="215900"/>
            <a:ext cx="711200" cy="1092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944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EBB0B6C8-D149-49EE-928B-C445F2B6E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00" y="1684338"/>
            <a:ext cx="9144000" cy="3789362"/>
          </a:xfrm>
        </p:spPr>
        <p:txBody>
          <a:bodyPr>
            <a:normAutofit/>
          </a:bodyPr>
          <a:lstStyle/>
          <a:p>
            <a:r>
              <a:rPr lang="en-US" altLang="ko-KR" sz="3000" b="1" dirty="0"/>
              <a:t>J BLOG </a:t>
            </a:r>
            <a:r>
              <a:rPr lang="ko-KR" altLang="en-US" sz="3000" b="1" dirty="0"/>
              <a:t>작업 환경</a:t>
            </a:r>
            <a:r>
              <a:rPr lang="en-US" altLang="ko-KR" sz="3000" b="1" dirty="0"/>
              <a:t>:</a:t>
            </a:r>
          </a:p>
          <a:p>
            <a:r>
              <a:rPr lang="en-US" altLang="ko-KR" sz="3000" b="1" dirty="0"/>
              <a:t>Java: 1.8.0_172</a:t>
            </a:r>
          </a:p>
          <a:p>
            <a:r>
              <a:rPr lang="en-US" altLang="ko-KR" sz="3000" b="1" dirty="0"/>
              <a:t>TOMCAT: 8.5v</a:t>
            </a:r>
          </a:p>
          <a:p>
            <a:r>
              <a:rPr lang="en-US" altLang="ko-KR" sz="3000" b="1" dirty="0"/>
              <a:t>Spring Framework: 4.2.3 RELEASE </a:t>
            </a:r>
          </a:p>
          <a:p>
            <a:r>
              <a:rPr lang="en-US" altLang="ko-KR" sz="3000" b="1" dirty="0"/>
              <a:t>JavaScript, jQuery, HTML, CSS, JSP, log4j</a:t>
            </a:r>
          </a:p>
        </p:txBody>
      </p:sp>
    </p:spTree>
    <p:extLst>
      <p:ext uri="{BB962C8B-B14F-4D97-AF65-F5344CB8AC3E}">
        <p14:creationId xmlns:p14="http://schemas.microsoft.com/office/powerpoint/2010/main" val="2662956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587FA4-062B-4822-A6B2-46D0219E4348}"/>
              </a:ext>
            </a:extLst>
          </p:cNvPr>
          <p:cNvSpPr txBox="1"/>
          <p:nvPr/>
        </p:nvSpPr>
        <p:spPr>
          <a:xfrm>
            <a:off x="10253505" y="1816100"/>
            <a:ext cx="182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#</a:t>
            </a:r>
            <a:r>
              <a:rPr lang="ko-KR" altLang="en-US" sz="1500" dirty="0"/>
              <a:t>블로그 로고 사진 변경 시 </a:t>
            </a:r>
            <a:endParaRPr lang="en-US" altLang="ko-KR" sz="1500" dirty="0"/>
          </a:p>
          <a:p>
            <a:r>
              <a:rPr lang="ko-KR" altLang="en-US" sz="1500" dirty="0"/>
              <a:t>블로그 </a:t>
            </a:r>
            <a:r>
              <a:rPr lang="ko-KR" altLang="en-US" sz="1500" dirty="0" err="1"/>
              <a:t>메인의</a:t>
            </a:r>
            <a:r>
              <a:rPr lang="ko-KR" altLang="en-US" sz="1500" dirty="0"/>
              <a:t> 로고사진도 변경된다</a:t>
            </a:r>
            <a:r>
              <a:rPr lang="en-US" altLang="ko-KR" sz="1500" dirty="0"/>
              <a:t>.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D7D2C73D-4FD7-4419-8F89-595A97CD22CD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270256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내 블로그 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E1AA8E-384D-4769-929F-C1FF21A10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5795"/>
            <a:ext cx="10164605" cy="571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99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587FA4-062B-4822-A6B2-46D0219E4348}"/>
              </a:ext>
            </a:extLst>
          </p:cNvPr>
          <p:cNvSpPr txBox="1"/>
          <p:nvPr/>
        </p:nvSpPr>
        <p:spPr>
          <a:xfrm>
            <a:off x="10299700" y="1739900"/>
            <a:ext cx="170180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#</a:t>
            </a:r>
            <a:r>
              <a:rPr lang="ko-KR" altLang="en-US" sz="1500" dirty="0"/>
              <a:t>카테고리 추가</a:t>
            </a:r>
            <a:endParaRPr lang="en-US" altLang="ko-KR" sz="1500" dirty="0"/>
          </a:p>
          <a:p>
            <a:r>
              <a:rPr lang="en-US" altLang="ko-KR" sz="1500" dirty="0"/>
              <a:t>: </a:t>
            </a:r>
            <a:r>
              <a:rPr lang="ko-KR" altLang="en-US" sz="1500" dirty="0"/>
              <a:t>카테고리 명</a:t>
            </a:r>
            <a:endParaRPr lang="en-US" altLang="ko-KR" sz="1500" dirty="0"/>
          </a:p>
          <a:p>
            <a:r>
              <a:rPr lang="ko-KR" altLang="en-US" sz="1500" dirty="0"/>
              <a:t>카테고리 설명</a:t>
            </a:r>
            <a:endParaRPr lang="en-US" altLang="ko-KR" sz="1500" dirty="0"/>
          </a:p>
          <a:p>
            <a:r>
              <a:rPr lang="ko-KR" altLang="en-US" sz="1500" dirty="0"/>
              <a:t>추가기능</a:t>
            </a:r>
            <a:endParaRPr lang="en-US" altLang="ko-KR" sz="1500" dirty="0"/>
          </a:p>
          <a:p>
            <a:r>
              <a:rPr lang="en-US" altLang="ko-KR" sz="1500" dirty="0"/>
              <a:t>(Ajax</a:t>
            </a:r>
            <a:r>
              <a:rPr lang="ko-KR" altLang="en-US" sz="1500" dirty="0"/>
              <a:t>구현</a:t>
            </a:r>
            <a:r>
              <a:rPr lang="en-US" altLang="ko-KR" sz="1500" dirty="0"/>
              <a:t>)</a:t>
            </a:r>
          </a:p>
          <a:p>
            <a:endParaRPr lang="en-US" altLang="ko-KR" sz="1500" dirty="0"/>
          </a:p>
          <a:p>
            <a:r>
              <a:rPr lang="en-US" altLang="ko-KR" sz="1500" dirty="0"/>
              <a:t>#</a:t>
            </a:r>
            <a:r>
              <a:rPr lang="ko-KR" altLang="en-US" sz="1500" dirty="0"/>
              <a:t>카테고리 삭제</a:t>
            </a:r>
            <a:endParaRPr lang="en-US" altLang="ko-KR" sz="1500" dirty="0"/>
          </a:p>
          <a:p>
            <a:r>
              <a:rPr lang="en-US" altLang="ko-KR" sz="1500" dirty="0"/>
              <a:t>: </a:t>
            </a:r>
            <a:r>
              <a:rPr lang="ko-KR" altLang="en-US" sz="1500" dirty="0"/>
              <a:t>카테고리에 등록된 포스트의 개수가 </a:t>
            </a:r>
            <a:r>
              <a:rPr lang="en-US" altLang="ko-KR" sz="1500" dirty="0"/>
              <a:t>0</a:t>
            </a:r>
            <a:r>
              <a:rPr lang="ko-KR" altLang="en-US" sz="1500" dirty="0"/>
              <a:t>개일 때만 삭제가 가능하다</a:t>
            </a:r>
            <a:r>
              <a:rPr lang="en-US" altLang="ko-KR" sz="1500" dirty="0"/>
              <a:t>.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D7D2C73D-4FD7-4419-8F89-595A97CD22CD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270256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내 블로그 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739033-35A3-4346-B97C-C39B88BFE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240"/>
            <a:ext cx="10182578" cy="572770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673DC45-B556-499D-8B2C-CA021B32C9D8}"/>
              </a:ext>
            </a:extLst>
          </p:cNvPr>
          <p:cNvCxnSpPr/>
          <p:nvPr/>
        </p:nvCxnSpPr>
        <p:spPr>
          <a:xfrm flipH="1">
            <a:off x="2882900" y="152400"/>
            <a:ext cx="127000" cy="1143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537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587FA4-062B-4822-A6B2-46D0219E4348}"/>
              </a:ext>
            </a:extLst>
          </p:cNvPr>
          <p:cNvSpPr txBox="1"/>
          <p:nvPr/>
        </p:nvSpPr>
        <p:spPr>
          <a:xfrm>
            <a:off x="10299700" y="2182505"/>
            <a:ext cx="15621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#</a:t>
            </a:r>
            <a:r>
              <a:rPr lang="ko-KR" altLang="en-US" sz="1500" dirty="0"/>
              <a:t>글 작성 폼</a:t>
            </a:r>
            <a:endParaRPr lang="en-US" altLang="ko-KR" sz="1500" dirty="0"/>
          </a:p>
          <a:p>
            <a:r>
              <a:rPr lang="en-US" altLang="ko-KR" sz="1500" dirty="0"/>
              <a:t>: </a:t>
            </a:r>
            <a:r>
              <a:rPr lang="ko-KR" altLang="en-US" sz="1500" dirty="0"/>
              <a:t>카테고리를 선택하여 포스트를 게시할 수 있다</a:t>
            </a:r>
            <a:r>
              <a:rPr lang="en-US" altLang="ko-KR" sz="1500" dirty="0"/>
              <a:t>.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D7D2C73D-4FD7-4419-8F89-595A97CD22CD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270256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내 블로그 관리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83DF03-9BE2-4DBD-B4B6-446942C5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600"/>
            <a:ext cx="10024533" cy="563880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58E43F7-467B-4D1C-A4AF-95D3C2F916FF}"/>
              </a:ext>
            </a:extLst>
          </p:cNvPr>
          <p:cNvCxnSpPr/>
          <p:nvPr/>
        </p:nvCxnSpPr>
        <p:spPr>
          <a:xfrm flipH="1">
            <a:off x="3200400" y="228600"/>
            <a:ext cx="279400" cy="177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430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587FA4-062B-4822-A6B2-46D0219E4348}"/>
              </a:ext>
            </a:extLst>
          </p:cNvPr>
          <p:cNvSpPr txBox="1"/>
          <p:nvPr/>
        </p:nvSpPr>
        <p:spPr>
          <a:xfrm>
            <a:off x="10299700" y="2182505"/>
            <a:ext cx="15621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#</a:t>
            </a:r>
            <a:r>
              <a:rPr lang="ko-KR" altLang="en-US" sz="1500" dirty="0"/>
              <a:t>첫 회원가입 후 블로그 관리 화면</a:t>
            </a:r>
            <a:endParaRPr lang="en-US" altLang="ko-KR" sz="1500" dirty="0"/>
          </a:p>
          <a:p>
            <a:r>
              <a:rPr lang="en-US" altLang="ko-KR" sz="1500" dirty="0"/>
              <a:t>: </a:t>
            </a:r>
            <a:r>
              <a:rPr lang="ko-KR" altLang="en-US" sz="1500" dirty="0"/>
              <a:t>첫 회원 가입 시 자동으로 미 분류 카테고리가 생성된다</a:t>
            </a:r>
            <a:r>
              <a:rPr lang="en-US" altLang="ko-KR" sz="1500" dirty="0"/>
              <a:t>.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D7D2C73D-4FD7-4419-8F89-595A97CD22CD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270256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내 블로그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74187A-9CA4-4641-BDB6-14395180B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08000"/>
            <a:ext cx="10298837" cy="579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52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587FA4-062B-4822-A6B2-46D0219E4348}"/>
              </a:ext>
            </a:extLst>
          </p:cNvPr>
          <p:cNvSpPr txBox="1"/>
          <p:nvPr/>
        </p:nvSpPr>
        <p:spPr>
          <a:xfrm>
            <a:off x="10299700" y="2182505"/>
            <a:ext cx="15621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#</a:t>
            </a:r>
            <a:r>
              <a:rPr lang="ko-KR" altLang="en-US" sz="1500" dirty="0"/>
              <a:t>미 분류 카테고리 삭제 후 카테고리가 없을 경우 글 작성이 불가능하다</a:t>
            </a:r>
            <a:r>
              <a:rPr lang="en-US" altLang="ko-KR" sz="1500" dirty="0"/>
              <a:t>.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D7D2C73D-4FD7-4419-8F89-595A97CD22CD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270256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내 블로그 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52C993-BE0C-4F86-A68F-229554A81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60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67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587FA4-062B-4822-A6B2-46D0219E4348}"/>
              </a:ext>
            </a:extLst>
          </p:cNvPr>
          <p:cNvSpPr txBox="1"/>
          <p:nvPr/>
        </p:nvSpPr>
        <p:spPr>
          <a:xfrm>
            <a:off x="10299700" y="2398404"/>
            <a:ext cx="1892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#</a:t>
            </a:r>
            <a:r>
              <a:rPr lang="ko-KR" altLang="en-US" sz="1500" dirty="0"/>
              <a:t>카테고리 삭제 후</a:t>
            </a:r>
            <a:r>
              <a:rPr lang="en-US" altLang="ko-KR" sz="1500" dirty="0"/>
              <a:t> </a:t>
            </a:r>
            <a:r>
              <a:rPr lang="ko-KR" altLang="en-US" sz="1500" dirty="0"/>
              <a:t>글 작성 화면</a:t>
            </a:r>
            <a:endParaRPr lang="en-US" altLang="ko-KR" sz="1500" dirty="0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D7D2C73D-4FD7-4419-8F89-595A97CD22CD}"/>
              </a:ext>
            </a:extLst>
          </p:cNvPr>
          <p:cNvSpPr txBox="1">
            <a:spLocks/>
          </p:cNvSpPr>
          <p:nvPr/>
        </p:nvSpPr>
        <p:spPr>
          <a:xfrm>
            <a:off x="0" y="-12700"/>
            <a:ext cx="2702560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내 블로그 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CAF3DC-8E83-4033-8DD9-B53256428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10205155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12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2">
            <a:extLst>
              <a:ext uri="{FF2B5EF4-FFF2-40B4-BE49-F238E27FC236}">
                <a16:creationId xmlns:a16="http://schemas.microsoft.com/office/drawing/2014/main" id="{D7D2C73D-4FD7-4419-8F89-595A97CD22CD}"/>
              </a:ext>
            </a:extLst>
          </p:cNvPr>
          <p:cNvSpPr txBox="1">
            <a:spLocks/>
          </p:cNvSpPr>
          <p:nvPr/>
        </p:nvSpPr>
        <p:spPr>
          <a:xfrm>
            <a:off x="4070350" y="2893704"/>
            <a:ext cx="4051300" cy="2846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0" dirty="0"/>
              <a:t>감사합니다</a:t>
            </a:r>
            <a:r>
              <a:rPr lang="en-US" altLang="ko-KR" sz="5000" dirty="0"/>
              <a:t>!</a:t>
            </a:r>
            <a:endParaRPr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1401297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EBB0B6C8-D149-49EE-928B-C445F2B6E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7028" y="2435452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3800" dirty="0"/>
              <a:t>J BLOG </a:t>
            </a:r>
            <a:r>
              <a:rPr lang="ko-KR" altLang="en-US" sz="3800" dirty="0"/>
              <a:t>메인</a:t>
            </a:r>
          </a:p>
        </p:txBody>
      </p:sp>
    </p:spTree>
    <p:extLst>
      <p:ext uri="{BB962C8B-B14F-4D97-AF65-F5344CB8AC3E}">
        <p14:creationId xmlns:p14="http://schemas.microsoft.com/office/powerpoint/2010/main" val="1263616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EBB0B6C8-D149-49EE-928B-C445F2B6E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53143" y="0"/>
            <a:ext cx="3108960" cy="483326"/>
          </a:xfrm>
        </p:spPr>
        <p:txBody>
          <a:bodyPr/>
          <a:lstStyle/>
          <a:p>
            <a:r>
              <a:rPr lang="en-US" altLang="ko-KR" dirty="0"/>
              <a:t>J BLOG </a:t>
            </a:r>
            <a:r>
              <a:rPr lang="ko-KR" altLang="en-US" dirty="0"/>
              <a:t>메인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A14D75-2CEB-4262-B3E1-259630FDB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10024533" cy="563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587FA4-062B-4822-A6B2-46D0219E4348}"/>
              </a:ext>
            </a:extLst>
          </p:cNvPr>
          <p:cNvSpPr txBox="1"/>
          <p:nvPr/>
        </p:nvSpPr>
        <p:spPr>
          <a:xfrm>
            <a:off x="10312400" y="863600"/>
            <a:ext cx="15621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#BLOG</a:t>
            </a:r>
          </a:p>
          <a:p>
            <a:r>
              <a:rPr lang="en-US" altLang="ko-KR" sz="1500" dirty="0"/>
              <a:t>: </a:t>
            </a:r>
            <a:r>
              <a:rPr lang="ko-KR" altLang="en-US" sz="1500" dirty="0"/>
              <a:t>전체 블로그 목록 출력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#</a:t>
            </a:r>
            <a:r>
              <a:rPr lang="ko-KR" altLang="en-US" sz="1500" dirty="0"/>
              <a:t>회원가입</a:t>
            </a:r>
            <a:endParaRPr lang="en-US" altLang="ko-KR" sz="1500" dirty="0"/>
          </a:p>
          <a:p>
            <a:r>
              <a:rPr lang="en-US" altLang="ko-KR" sz="1500" dirty="0"/>
              <a:t>: </a:t>
            </a:r>
            <a:r>
              <a:rPr lang="ko-KR" altLang="en-US" sz="1500" dirty="0"/>
              <a:t>회원가입 기능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#</a:t>
            </a:r>
            <a:r>
              <a:rPr lang="ko-KR" altLang="en-US" sz="1500" dirty="0"/>
              <a:t>로그인</a:t>
            </a:r>
            <a:endParaRPr lang="en-US" altLang="ko-KR" sz="1500" dirty="0"/>
          </a:p>
          <a:p>
            <a:r>
              <a:rPr lang="en-US" altLang="ko-KR" sz="1500" dirty="0"/>
              <a:t>: </a:t>
            </a:r>
            <a:r>
              <a:rPr lang="ko-KR" altLang="en-US" sz="1500" dirty="0"/>
              <a:t>로그인 기능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#</a:t>
            </a:r>
            <a:r>
              <a:rPr lang="ko-KR" altLang="en-US" sz="1500" dirty="0"/>
              <a:t>검색</a:t>
            </a:r>
            <a:endParaRPr lang="en-US" altLang="ko-KR" sz="1500" dirty="0"/>
          </a:p>
          <a:p>
            <a:r>
              <a:rPr lang="en-US" altLang="ko-KR" sz="1500" dirty="0"/>
              <a:t>: </a:t>
            </a:r>
            <a:r>
              <a:rPr lang="ko-KR" altLang="en-US" sz="1500" dirty="0"/>
              <a:t>블로그 이름</a:t>
            </a:r>
            <a:r>
              <a:rPr lang="en-US" altLang="ko-KR" sz="1500" dirty="0"/>
              <a:t> or</a:t>
            </a:r>
          </a:p>
          <a:p>
            <a:r>
              <a:rPr lang="ko-KR" altLang="en-US" sz="1500" dirty="0"/>
              <a:t>블로거 검색 기능</a:t>
            </a:r>
          </a:p>
        </p:txBody>
      </p:sp>
    </p:spTree>
    <p:extLst>
      <p:ext uri="{BB962C8B-B14F-4D97-AF65-F5344CB8AC3E}">
        <p14:creationId xmlns:p14="http://schemas.microsoft.com/office/powerpoint/2010/main" val="2675668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EBB0B6C8-D149-49EE-928B-C445F2B6E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53143" y="0"/>
            <a:ext cx="3108960" cy="483326"/>
          </a:xfrm>
        </p:spPr>
        <p:txBody>
          <a:bodyPr/>
          <a:lstStyle/>
          <a:p>
            <a:r>
              <a:rPr lang="en-US" altLang="ko-KR" dirty="0"/>
              <a:t>J BLOG </a:t>
            </a:r>
            <a:r>
              <a:rPr lang="ko-KR" altLang="en-US" dirty="0"/>
              <a:t>메인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87FA4-062B-4822-A6B2-46D0219E4348}"/>
              </a:ext>
            </a:extLst>
          </p:cNvPr>
          <p:cNvSpPr txBox="1"/>
          <p:nvPr/>
        </p:nvSpPr>
        <p:spPr>
          <a:xfrm>
            <a:off x="10312400" y="863600"/>
            <a:ext cx="156210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#</a:t>
            </a:r>
            <a:r>
              <a:rPr lang="ko-KR" altLang="en-US" sz="1500" dirty="0"/>
              <a:t>검색</a:t>
            </a:r>
            <a:r>
              <a:rPr lang="en-US" altLang="ko-KR" sz="1500" dirty="0"/>
              <a:t>:</a:t>
            </a:r>
          </a:p>
          <a:p>
            <a:r>
              <a:rPr lang="ko-KR" altLang="en-US" sz="1500" dirty="0"/>
              <a:t>블로그 제목 혹은 블로거 검색기능 지원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#</a:t>
            </a:r>
            <a:r>
              <a:rPr lang="ko-KR" altLang="en-US" sz="1500" dirty="0"/>
              <a:t>회원가입</a:t>
            </a:r>
            <a:endParaRPr lang="en-US" altLang="ko-KR" sz="1500" dirty="0"/>
          </a:p>
          <a:p>
            <a:r>
              <a:rPr lang="en-US" altLang="ko-KR" sz="1500" dirty="0"/>
              <a:t>: </a:t>
            </a:r>
            <a:r>
              <a:rPr lang="ko-KR" altLang="en-US" sz="1500" dirty="0"/>
              <a:t>회원가입 기능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#</a:t>
            </a:r>
            <a:r>
              <a:rPr lang="ko-KR" altLang="en-US" sz="1500" dirty="0"/>
              <a:t>로그인</a:t>
            </a:r>
            <a:endParaRPr lang="en-US" altLang="ko-KR" sz="1500" dirty="0"/>
          </a:p>
          <a:p>
            <a:r>
              <a:rPr lang="en-US" altLang="ko-KR" sz="1500" dirty="0"/>
              <a:t>: </a:t>
            </a:r>
            <a:r>
              <a:rPr lang="ko-KR" altLang="en-US" sz="1500" dirty="0"/>
              <a:t>로그인 기능</a:t>
            </a:r>
            <a:endParaRPr lang="en-US" altLang="ko-KR" sz="1500" dirty="0"/>
          </a:p>
          <a:p>
            <a:endParaRPr lang="en-US" altLang="ko-KR" sz="15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6AC2A7-8311-4E86-8301-A40AB7862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963"/>
            <a:ext cx="10001956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18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EBB0B6C8-D149-49EE-928B-C445F2B6E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53143" y="0"/>
            <a:ext cx="3108960" cy="483326"/>
          </a:xfrm>
        </p:spPr>
        <p:txBody>
          <a:bodyPr/>
          <a:lstStyle/>
          <a:p>
            <a:r>
              <a:rPr lang="en-US" altLang="ko-KR" dirty="0"/>
              <a:t>J BLOG </a:t>
            </a:r>
            <a:r>
              <a:rPr lang="ko-KR" altLang="en-US" dirty="0"/>
              <a:t>메인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87FA4-062B-4822-A6B2-46D0219E4348}"/>
              </a:ext>
            </a:extLst>
          </p:cNvPr>
          <p:cNvSpPr txBox="1"/>
          <p:nvPr/>
        </p:nvSpPr>
        <p:spPr>
          <a:xfrm>
            <a:off x="10121900" y="1130300"/>
            <a:ext cx="1752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#</a:t>
            </a:r>
            <a:r>
              <a:rPr lang="ko-KR" altLang="en-US" sz="1500" dirty="0"/>
              <a:t>검색</a:t>
            </a:r>
            <a:r>
              <a:rPr lang="en-US" altLang="ko-KR" sz="1500" dirty="0"/>
              <a:t>:</a:t>
            </a:r>
          </a:p>
          <a:p>
            <a:r>
              <a:rPr lang="ko-KR" altLang="en-US" sz="1500" dirty="0"/>
              <a:t>블로거 </a:t>
            </a:r>
            <a:r>
              <a:rPr lang="en-US" altLang="ko-KR" sz="1500" dirty="0"/>
              <a:t>or </a:t>
            </a:r>
            <a:r>
              <a:rPr lang="ko-KR" altLang="en-US" sz="1500" dirty="0"/>
              <a:t>블로그 제목 검색 결과</a:t>
            </a:r>
            <a:endParaRPr lang="en-US" altLang="ko-KR" sz="1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41706A-6FBA-41D4-9BFA-40E254348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100"/>
            <a:ext cx="99568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09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EBB0B6C8-D149-49EE-928B-C445F2B6E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7028" y="2435452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3800" dirty="0"/>
              <a:t>J BLOG</a:t>
            </a:r>
          </a:p>
          <a:p>
            <a:r>
              <a:rPr lang="ko-KR" altLang="en-US" sz="3800" dirty="0"/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4252424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EBB0B6C8-D149-49EE-928B-C445F2B6E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1974"/>
            <a:ext cx="3108960" cy="483326"/>
          </a:xfrm>
        </p:spPr>
        <p:txBody>
          <a:bodyPr/>
          <a:lstStyle/>
          <a:p>
            <a:r>
              <a:rPr lang="en-US" altLang="ko-KR" dirty="0"/>
              <a:t>J </a:t>
            </a:r>
            <a:r>
              <a:rPr lang="en-US" altLang="ko-KR"/>
              <a:t>BLOG </a:t>
            </a:r>
            <a:r>
              <a:rPr lang="ko-KR" altLang="en-US" dirty="0"/>
              <a:t>회원가입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87FA4-062B-4822-A6B2-46D0219E4348}"/>
              </a:ext>
            </a:extLst>
          </p:cNvPr>
          <p:cNvSpPr txBox="1"/>
          <p:nvPr/>
        </p:nvSpPr>
        <p:spPr>
          <a:xfrm>
            <a:off x="10160000" y="1778000"/>
            <a:ext cx="185420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#</a:t>
            </a:r>
            <a:r>
              <a:rPr lang="ko-KR" altLang="en-US" sz="1500" dirty="0"/>
              <a:t>유효성 검사</a:t>
            </a:r>
            <a:r>
              <a:rPr lang="en-US" altLang="ko-KR" sz="1500" dirty="0"/>
              <a:t>:</a:t>
            </a:r>
          </a:p>
          <a:p>
            <a:endParaRPr lang="en-US" altLang="ko-KR" sz="1500" dirty="0"/>
          </a:p>
          <a:p>
            <a:r>
              <a:rPr lang="ko-KR" altLang="en-US" sz="1300" dirty="0"/>
              <a:t>아이디</a:t>
            </a:r>
            <a:r>
              <a:rPr lang="en-US" altLang="ko-KR" sz="1300" dirty="0"/>
              <a:t>, </a:t>
            </a:r>
            <a:r>
              <a:rPr lang="ko-KR" altLang="en-US" sz="1300" dirty="0"/>
              <a:t>이름</a:t>
            </a:r>
            <a:r>
              <a:rPr lang="en-US" altLang="ko-KR" sz="1300" dirty="0"/>
              <a:t>, </a:t>
            </a:r>
          </a:p>
          <a:p>
            <a:r>
              <a:rPr lang="ko-KR" altLang="en-US" sz="1300" dirty="0"/>
              <a:t>비밀번호 일치 여부</a:t>
            </a:r>
            <a:r>
              <a:rPr lang="en-US" altLang="ko-KR" sz="1300" dirty="0"/>
              <a:t>, </a:t>
            </a:r>
            <a:r>
              <a:rPr lang="ko-KR" altLang="en-US" sz="1300" dirty="0"/>
              <a:t>서비스 약관 동의 여부</a:t>
            </a:r>
            <a:r>
              <a:rPr lang="en-US" altLang="ko-KR" sz="1300" dirty="0"/>
              <a:t>, </a:t>
            </a:r>
            <a:r>
              <a:rPr lang="ko-KR" altLang="en-US" sz="1300" dirty="0"/>
              <a:t>중복체크 여부 등의 </a:t>
            </a:r>
            <a:endParaRPr lang="en-US" altLang="ko-KR" sz="1300" dirty="0"/>
          </a:p>
          <a:p>
            <a:r>
              <a:rPr lang="ko-KR" altLang="en-US" sz="1300" dirty="0"/>
              <a:t>회원가입 폼 유효성을 검사한다</a:t>
            </a:r>
            <a:r>
              <a:rPr lang="en-US" altLang="ko-KR" sz="1300" dirty="0"/>
              <a:t>.</a:t>
            </a:r>
          </a:p>
          <a:p>
            <a:endParaRPr lang="en-US" altLang="ko-KR" sz="1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9CD765-6DBD-499E-8D8B-5EEF087B8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62000"/>
            <a:ext cx="10047111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17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648</Words>
  <Application>Microsoft Office PowerPoint</Application>
  <PresentationFormat>와이드스크린</PresentationFormat>
  <Paragraphs>179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bit34</dc:creator>
  <cp:lastModifiedBy>bit34</cp:lastModifiedBy>
  <cp:revision>32</cp:revision>
  <dcterms:created xsi:type="dcterms:W3CDTF">2018-07-26T10:49:33Z</dcterms:created>
  <dcterms:modified xsi:type="dcterms:W3CDTF">2018-07-26T12:01:50Z</dcterms:modified>
</cp:coreProperties>
</file>